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rtl="1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photoAlbum/>
  <p:custDataLst>
    <p:tags r:id="rId12"/>
  </p:custDataLst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A830-5C1F-4B17-98DA-A4C0EC1B3AD5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2DF1-C83C-4FC1-AD15-C029FE94D00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84118055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A830-5C1F-4B17-98DA-A4C0EC1B3AD5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2DF1-C83C-4FC1-AD15-C029FE94D00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79529210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A830-5C1F-4B17-98DA-A4C0EC1B3AD5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2DF1-C83C-4FC1-AD15-C029FE94D003}" type="slidenum">
              <a:rPr lang="ar-EG" smtClean="0"/>
              <a:t>‹#›</a:t>
            </a:fld>
            <a:endParaRPr lang="ar-E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9217020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A830-5C1F-4B17-98DA-A4C0EC1B3AD5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2DF1-C83C-4FC1-AD15-C029FE94D00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30682826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A830-5C1F-4B17-98DA-A4C0EC1B3AD5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2DF1-C83C-4FC1-AD15-C029FE94D003}" type="slidenum">
              <a:rPr lang="ar-EG" smtClean="0"/>
              <a:t>‹#›</a:t>
            </a:fld>
            <a:endParaRPr lang="ar-E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0303089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A830-5C1F-4B17-98DA-A4C0EC1B3AD5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2DF1-C83C-4FC1-AD15-C029FE94D00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0511369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A830-5C1F-4B17-98DA-A4C0EC1B3AD5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2DF1-C83C-4FC1-AD15-C029FE94D00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46332819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A830-5C1F-4B17-98DA-A4C0EC1B3AD5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2DF1-C83C-4FC1-AD15-C029FE94D00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81989958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A830-5C1F-4B17-98DA-A4C0EC1B3AD5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2DF1-C83C-4FC1-AD15-C029FE94D00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11354086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A830-5C1F-4B17-98DA-A4C0EC1B3AD5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2DF1-C83C-4FC1-AD15-C029FE94D00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78837944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A830-5C1F-4B17-98DA-A4C0EC1B3AD5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2DF1-C83C-4FC1-AD15-C029FE94D00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96209262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A830-5C1F-4B17-98DA-A4C0EC1B3AD5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2DF1-C83C-4FC1-AD15-C029FE94D00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2816210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A830-5C1F-4B17-98DA-A4C0EC1B3AD5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2DF1-C83C-4FC1-AD15-C029FE94D00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29334768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A830-5C1F-4B17-98DA-A4C0EC1B3AD5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2DF1-C83C-4FC1-AD15-C029FE94D00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85585612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A830-5C1F-4B17-98DA-A4C0EC1B3AD5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2DF1-C83C-4FC1-AD15-C029FE94D00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17854931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A830-5C1F-4B17-98DA-A4C0EC1B3AD5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2DF1-C83C-4FC1-AD15-C029FE94D00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0028200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slideLayout" Target="../slideLayouts/slideLayout16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8A830-5C1F-4B17-98DA-A4C0EC1B3AD5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1A2DF1-C83C-4FC1-AD15-C029FE94D00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7337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/>
  <p:timing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0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5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6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8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9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823"/>
            <a:ext cx="12192000" cy="69098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799" y="3403088"/>
            <a:ext cx="10235822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40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dvertisingBold" pitchFamily="2" charset="-78"/>
              </a:rPr>
              <a:t>مادة النظم الالية</a:t>
            </a:r>
          </a:p>
          <a:p>
            <a:r>
              <a:rPr lang="ar-EG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المحاضرة الثالثة</a:t>
            </a:r>
            <a:endParaRPr lang="ar-EG" sz="4400" smtClean="0">
              <a:ln w="0"/>
              <a:solidFill>
                <a:schemeClr val="accent5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e_AlMateen" panose="02060803050605020204" pitchFamily="18" charset="-78"/>
              <a:cs typeface="ae_AlMateen" panose="02060803050605020204" pitchFamily="18" charset="-78"/>
            </a:endParaRPr>
          </a:p>
          <a:p>
            <a:r>
              <a:rPr lang="ar-EG" sz="440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الفرقة الاولي </a:t>
            </a:r>
            <a:r>
              <a:rPr lang="ar-EG" sz="440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– قسم المكتبات والمعلومات</a:t>
            </a:r>
          </a:p>
          <a:p>
            <a:pPr algn="ctr"/>
            <a:r>
              <a:rPr lang="ar-EG" sz="480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د.ايمان احمد طه</a:t>
            </a:r>
          </a:p>
        </p:txBody>
      </p:sp>
    </p:spTree>
    <p:extLst>
      <p:ext uri="{BB962C8B-B14F-4D97-AF65-F5344CB8AC3E}">
        <p14:creationId xmlns:p14="http://schemas.microsoft.com/office/powerpoint/2010/main" val="4075950448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8647684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4033373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0717154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294977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3483421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2794195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0776738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196446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7277733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Arial"/>
        <a:cs typeface="Arial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Arial"/>
        <a:cs typeface="Arial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Facet</Template>
  <Company/>
  <PresentationFormat>Widescreen</PresentationFormat>
  <Paragraphs>4</Paragraphs>
  <Slides>10</Slides>
  <Notes>0</Notes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baseType="lpstr" size="11">
      <vt:lpstr>Facet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Photo Album</dc:title>
  <dc:creator>malekmohamed2016@hotmail.com</dc:creator>
  <cp:lastModifiedBy>malekmohamed2016@hotmail.com</cp:lastModifiedBy>
  <cp:revision>4</cp:revision>
  <dcterms:created xsi:type="dcterms:W3CDTF">2020-03-18T15:56:28Z</dcterms:created>
  <dcterms:modified xsi:type="dcterms:W3CDTF">2020-03-22T23:36:45Z</dcterms:modified>
</cp:coreProperties>
</file>